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4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3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4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99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emf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14.wmf"/><Relationship Id="rId7" Type="http://schemas.openxmlformats.org/officeDocument/2006/relationships/image" Target="../media/image116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7.wmf"/><Relationship Id="rId2" Type="http://schemas.openxmlformats.org/officeDocument/2006/relationships/image" Target="../media/image132.jpeg"/><Relationship Id="rId16" Type="http://schemas.openxmlformats.org/officeDocument/2006/relationships/image" Target="../media/image13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36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43.wmf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42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2.jpeg"/><Relationship Id="rId16" Type="http://schemas.openxmlformats.org/officeDocument/2006/relationships/image" Target="../media/image14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45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wm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0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3.png"/><Relationship Id="rId7" Type="http://schemas.openxmlformats.org/officeDocument/2006/relationships/image" Target="../media/image165.w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67.wmf"/><Relationship Id="rId5" Type="http://schemas.openxmlformats.org/officeDocument/2006/relationships/image" Target="../media/image164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66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79.wmf"/><Relationship Id="rId21" Type="http://schemas.openxmlformats.org/officeDocument/2006/relationships/image" Target="../media/image188.wmf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8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83.wmf"/><Relationship Id="rId5" Type="http://schemas.openxmlformats.org/officeDocument/2006/relationships/image" Target="../media/image180.wmf"/><Relationship Id="rId15" Type="http://schemas.openxmlformats.org/officeDocument/2006/relationships/image" Target="../media/image185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87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2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89.wmf"/><Relationship Id="rId7" Type="http://schemas.openxmlformats.org/officeDocument/2006/relationships/image" Target="../media/image191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gif"/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wmf"/><Relationship Id="rId13" Type="http://schemas.openxmlformats.org/officeDocument/2006/relationships/oleObject" Target="../embeddings/oleObject133.bin"/><Relationship Id="rId18" Type="http://schemas.openxmlformats.org/officeDocument/2006/relationships/image" Target="../media/image221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218.wmf"/><Relationship Id="rId17" Type="http://schemas.openxmlformats.org/officeDocument/2006/relationships/oleObject" Target="../embeddings/oleObject135.bin"/><Relationship Id="rId2" Type="http://schemas.openxmlformats.org/officeDocument/2006/relationships/image" Target="../media/image213.png"/><Relationship Id="rId16" Type="http://schemas.openxmlformats.org/officeDocument/2006/relationships/image" Target="../media/image220.wmf"/><Relationship Id="rId20" Type="http://schemas.openxmlformats.org/officeDocument/2006/relationships/image" Target="../media/image22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5" Type="http://schemas.openxmlformats.org/officeDocument/2006/relationships/oleObject" Target="../embeddings/oleObject134.bin"/><Relationship Id="rId10" Type="http://schemas.openxmlformats.org/officeDocument/2006/relationships/image" Target="../media/image217.wmf"/><Relationship Id="rId19" Type="http://schemas.openxmlformats.org/officeDocument/2006/relationships/oleObject" Target="../embeddings/oleObject136.bin"/><Relationship Id="rId4" Type="http://schemas.openxmlformats.org/officeDocument/2006/relationships/image" Target="../media/image214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21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7" Type="http://schemas.openxmlformats.org/officeDocument/2006/relationships/image" Target="../media/image225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13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8.jpeg"/><Relationship Id="rId7" Type="http://schemas.openxmlformats.org/officeDocument/2006/relationships/image" Target="../media/image230.wmf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2.png"/><Relationship Id="rId16" Type="http://schemas.openxmlformats.org/officeDocument/2006/relationships/image" Target="../media/image3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8.wmf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89640" imgH="1320480" progId="">
                  <p:embed/>
                </p:oleObj>
              </mc:Choice>
              <mc:Fallback>
                <p:oleObj name="Equation" r:id="rId2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583920" progId="">
                  <p:embed/>
                </p:oleObj>
              </mc:Choice>
              <mc:Fallback>
                <p:oleObj name="Equation" r:id="rId6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19300" imgH="584200" progId="">
                  <p:embed/>
                </p:oleObj>
              </mc:Choice>
              <mc:Fallback>
                <p:oleObj name="Equation" r:id="rId8" imgW="2019300" imgH="5842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95700" imgH="685800" progId="">
                  <p:embed/>
                </p:oleObj>
              </mc:Choice>
              <mc:Fallback>
                <p:oleObj name="Equation" r:id="rId6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84200" progId="">
                  <p:embed/>
                </p:oleObj>
              </mc:Choice>
              <mc:Fallback>
                <p:oleObj name="Equation" r:id="rId2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1168400" progId="">
                  <p:embed/>
                </p:oleObj>
              </mc:Choice>
              <mc:Fallback>
                <p:oleObj name="Equation" r:id="rId4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300" imgH="1295400" progId="">
                  <p:embed/>
                </p:oleObj>
              </mc:Choice>
              <mc:Fallback>
                <p:oleObj name="Equation" r:id="rId6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400" imgH="685800" progId="">
                  <p:embed/>
                </p:oleObj>
              </mc:Choice>
              <mc:Fallback>
                <p:oleObj name="Equation" r:id="rId8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13653"/>
              </p:ext>
            </p:extLst>
          </p:nvPr>
        </p:nvGraphicFramePr>
        <p:xfrm>
          <a:off x="244814" y="2023182"/>
          <a:ext cx="5012590" cy="178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21280" imgH="2743200" progId="Equation.DSMT4">
                  <p:embed/>
                </p:oleObj>
              </mc:Choice>
              <mc:Fallback>
                <p:oleObj name="Equation" r:id="rId2" imgW="772128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14" y="2023182"/>
                        <a:ext cx="5012590" cy="1780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600809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858272"/>
              </p:ext>
            </p:extLst>
          </p:nvPr>
        </p:nvGraphicFramePr>
        <p:xfrm>
          <a:off x="861338" y="650875"/>
          <a:ext cx="3110528" cy="79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46600" imgH="1168400" progId="">
                  <p:embed/>
                </p:oleObj>
              </mc:Choice>
              <mc:Fallback>
                <p:oleObj name="Equation" r:id="rId6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3110528" cy="799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09253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300" imgH="1295400" progId="">
                  <p:embed/>
                </p:oleObj>
              </mc:Choice>
              <mc:Fallback>
                <p:oleObj name="Equation" r:id="rId8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913667"/>
              </p:ext>
            </p:extLst>
          </p:nvPr>
        </p:nvGraphicFramePr>
        <p:xfrm>
          <a:off x="546100" y="4211255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026540" imgH="2069714" progId="">
                  <p:embed/>
                </p:oleObj>
              </mc:Choice>
              <mc:Fallback>
                <p:oleObj name="Equation" r:id="rId14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4211255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3711"/>
              </p:ext>
            </p:extLst>
          </p:nvPr>
        </p:nvGraphicFramePr>
        <p:xfrm>
          <a:off x="7066624" y="4473894"/>
          <a:ext cx="1973987" cy="42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05242" imgH="583941" progId="Equation.DSMT4">
                  <p:embed/>
                </p:oleObj>
              </mc:Choice>
              <mc:Fallback>
                <p:oleObj name="Equation" r:id="rId16" imgW="2705242" imgH="5839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66624" y="4473894"/>
                        <a:ext cx="1973987" cy="42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400" imgH="1206500" progId="">
                  <p:embed/>
                </p:oleObj>
              </mc:Choice>
              <mc:Fallback>
                <p:oleObj name="Equation" r:id="rId2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79032" imgH="495085" progId="Equation.3">
                  <p:embed/>
                </p:oleObj>
              </mc:Choice>
              <mc:Fallback>
                <p:oleObj name="Формула" r:id="rId6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66400" progId="Equation.DSMT4">
                  <p:embed/>
                </p:oleObj>
              </mc:Choice>
              <mc:Fallback>
                <p:oleObj name="Equation" r:id="rId2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34725" imgH="457002" progId="Equation.3">
                  <p:embed/>
                </p:oleObj>
              </mc:Choice>
              <mc:Fallback>
                <p:oleObj name="Формула" r:id="rId4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45626" imgH="266469" progId="Equation.3">
                  <p:embed/>
                </p:oleObj>
              </mc:Choice>
              <mc:Fallback>
                <p:oleObj name="Формула" r:id="rId6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2387520" imgH="520560" progId="Equation.3">
                  <p:embed/>
                </p:oleObj>
              </mc:Choice>
              <mc:Fallback>
                <p:oleObj name="Формула" r:id="rId10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90883"/>
              </p:ext>
            </p:extLst>
          </p:nvPr>
        </p:nvGraphicFramePr>
        <p:xfrm>
          <a:off x="2249488" y="3562350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562350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71343"/>
              </p:ext>
            </p:extLst>
          </p:nvPr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57200" progId="Equation.DSMT4">
                  <p:embed/>
                </p:oleObj>
              </mc:Choice>
              <mc:Fallback>
                <p:oleObj name="Equation" r:id="rId4" imgW="3886200" imgH="4572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66680" imgH="545760" progId="Equation.3">
                  <p:embed/>
                </p:oleObj>
              </mc:Choice>
              <mc:Fallback>
                <p:oleObj name="Формула" r:id="rId4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96880" imgH="291960" progId="Equation.3">
                  <p:embed/>
                </p:oleObj>
              </mc:Choice>
              <mc:Fallback>
                <p:oleObj name="Формула" r:id="rId6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080" imgH="520560" progId="Equation.DSMT4">
                  <p:embed/>
                </p:oleObj>
              </mc:Choice>
              <mc:Fallback>
                <p:oleObj name="Equation" r:id="rId3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520560" progId="Equation.DSMT4">
                  <p:embed/>
                </p:oleObj>
              </mc:Choice>
              <mc:Fallback>
                <p:oleObj name="Equation" r:id="rId5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91880" imgH="241200" progId="Equation.DSMT4">
                  <p:embed/>
                </p:oleObj>
              </mc:Choice>
              <mc:Fallback>
                <p:oleObj name="Equation" r:id="rId7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18960" imgH="520560" progId="Equation.DSMT4">
                  <p:embed/>
                </p:oleObj>
              </mc:Choice>
              <mc:Fallback>
                <p:oleObj name="Equation" r:id="rId9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98400" imgH="495000" progId="Equation.DSMT4">
                  <p:embed/>
                </p:oleObj>
              </mc:Choice>
              <mc:Fallback>
                <p:oleObj name="Equation" r:id="rId11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11280" imgH="482400" progId="Equation.DSMT4">
                  <p:embed/>
                </p:oleObj>
              </mc:Choice>
              <mc:Fallback>
                <p:oleObj name="Equation" r:id="rId13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781000" imgH="266400" progId="Equation.DSMT4">
                  <p:embed/>
                </p:oleObj>
              </mc:Choice>
              <mc:Fallback>
                <p:oleObj name="Equation" r:id="rId15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184120" imgH="520560" progId="Equation.DSMT4">
                  <p:embed/>
                </p:oleObj>
              </mc:Choice>
              <mc:Fallback>
                <p:oleObj name="Equation" r:id="rId17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022560" imgH="520560" progId="Equation.DSMT4">
                  <p:embed/>
                </p:oleObj>
              </mc:Choice>
              <mc:Fallback>
                <p:oleObj name="Equation" r:id="rId19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7" y="3942240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7" y="3942240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4179</TotalTime>
  <Words>927</Words>
  <Application>Microsoft Office PowerPoint</Application>
  <PresentationFormat>Экран (4:3)</PresentationFormat>
  <Paragraphs>187</Paragraphs>
  <Slides>66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432</cp:revision>
  <dcterms:created xsi:type="dcterms:W3CDTF">2012-04-26T17:06:14Z</dcterms:created>
  <dcterms:modified xsi:type="dcterms:W3CDTF">2023-03-27T06:57:24Z</dcterms:modified>
</cp:coreProperties>
</file>